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542" y="2125980"/>
            <a:ext cx="10364819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085" y="3840480"/>
            <a:ext cx="8535733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95" y="1577340"/>
            <a:ext cx="5304348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9860" y="1577340"/>
            <a:ext cx="5304348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95" y="274319"/>
            <a:ext cx="10974514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95" y="1577340"/>
            <a:ext cx="1097451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927" y="6377940"/>
            <a:ext cx="390204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95" y="6377940"/>
            <a:ext cx="280459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9611" y="6377940"/>
            <a:ext cx="280459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52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52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52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52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52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52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lab4</dc:creator>
  <cp:lastModifiedBy>lab4</cp:lastModifiedBy>
  <cp:revision>1</cp:revision>
  <dcterms:created xsi:type="dcterms:W3CDTF">2026-02-05T10:40:51Z</dcterms:created>
  <dcterms:modified xsi:type="dcterms:W3CDTF">2026-02-05T07:41:30Z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2026-02-05T00:00:00Z</vt:filetime>
  </property>
  <property fmtid="{D5CDD505-2E9C-101B-9397-08002B2CF9AE}" pid="3" name="LastSaved">
    <vt:filetime>2026-02-05T00:00:00Z</vt:filetime>
  </property>
</Properties>
</file>